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57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1" r:id="rId14"/>
    <p:sldId id="272" r:id="rId15"/>
    <p:sldId id="273" r:id="rId16"/>
    <p:sldId id="274" r:id="rId17"/>
    <p:sldId id="275" r:id="rId18"/>
    <p:sldId id="276" r:id="rId19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74"/>
  </p:normalViewPr>
  <p:slideViewPr>
    <p:cSldViewPr snapToGrid="0" snapToObjects="1">
      <p:cViewPr varScale="1">
        <p:scale>
          <a:sx n="102" d="100"/>
          <a:sy n="102" d="100"/>
        </p:scale>
        <p:origin x="1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7272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9695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3786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1804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9473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6600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0713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1570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863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26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210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0117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648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5017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6568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871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549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55406" y="885852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 x 2 = 2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9088318-AE78-3D80-2AB7-7B79D58C77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546336"/>
              </p:ext>
            </p:extLst>
          </p:nvPr>
        </p:nvGraphicFramePr>
        <p:xfrm>
          <a:off x="4662162" y="3528306"/>
          <a:ext cx="6379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</a:tblGrid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10 x 2 = 20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512BEE4-6907-0A8D-53B3-CC03D4E669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0843803"/>
              </p:ext>
            </p:extLst>
          </p:nvPr>
        </p:nvGraphicFramePr>
        <p:xfrm>
          <a:off x="1763400" y="3517474"/>
          <a:ext cx="637920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</a:tblGrid>
              <a:tr h="680531"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3619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11 x 2 = 22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A54B1F5-A1F1-FC24-6A6C-8E19610ED6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023388"/>
              </p:ext>
            </p:extLst>
          </p:nvPr>
        </p:nvGraphicFramePr>
        <p:xfrm>
          <a:off x="1444440" y="3514318"/>
          <a:ext cx="70171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413553546"/>
                    </a:ext>
                  </a:extLst>
                </a:gridCol>
              </a:tblGrid>
              <a:tr h="680531"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5212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12 x 2 = 24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9891AF9-198B-84E1-4533-90E1705CB4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7876519"/>
              </p:ext>
            </p:extLst>
          </p:nvPr>
        </p:nvGraphicFramePr>
        <p:xfrm>
          <a:off x="1119527" y="3528306"/>
          <a:ext cx="76550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413553546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447097077"/>
                    </a:ext>
                  </a:extLst>
                </a:gridCol>
              </a:tblGrid>
              <a:tr h="680531">
                <a:tc gridSpan="1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6088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FF2C7B2-9F5B-9E30-19CD-F1EE5730FEF7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E88054-8A9C-93F0-2729-7776CD94649E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B78D86A-DAE5-650D-8D22-E778B3CE330C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14C034-D53F-F501-C3F7-BF558657EDE5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41EB4BDA-DD5E-E7A1-0AF4-967A58EFBEB4}"/>
              </a:ext>
            </a:extLst>
          </p:cNvPr>
          <p:cNvGrpSpPr/>
          <p:nvPr/>
        </p:nvGrpSpPr>
        <p:grpSpPr>
          <a:xfrm>
            <a:off x="2595580" y="4258900"/>
            <a:ext cx="268052" cy="470416"/>
            <a:chOff x="3876858" y="3478174"/>
            <a:chExt cx="311004" cy="545795"/>
          </a:xfrm>
        </p:grpSpPr>
        <p:sp>
          <p:nvSpPr>
            <p:cNvPr id="161" name="Cube 160">
              <a:extLst>
                <a:ext uri="{FF2B5EF4-FFF2-40B4-BE49-F238E27FC236}">
                  <a16:creationId xmlns:a16="http://schemas.microsoft.com/office/drawing/2014/main" id="{4FB844AD-AB3F-FE54-D475-560B8E85BD5A}"/>
                </a:ext>
              </a:extLst>
            </p:cNvPr>
            <p:cNvSpPr/>
            <p:nvPr/>
          </p:nvSpPr>
          <p:spPr>
            <a:xfrm>
              <a:off x="3876858" y="371296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2" name="Cube 161">
              <a:extLst>
                <a:ext uri="{FF2B5EF4-FFF2-40B4-BE49-F238E27FC236}">
                  <a16:creationId xmlns:a16="http://schemas.microsoft.com/office/drawing/2014/main" id="{ECA377CC-927C-7D2A-A397-88F603204FBA}"/>
                </a:ext>
              </a:extLst>
            </p:cNvPr>
            <p:cNvSpPr/>
            <p:nvPr/>
          </p:nvSpPr>
          <p:spPr>
            <a:xfrm>
              <a:off x="3876858" y="347817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873D9AA0-D7C8-9486-1136-C6A38B32A3D4}"/>
              </a:ext>
            </a:extLst>
          </p:cNvPr>
          <p:cNvGrpSpPr/>
          <p:nvPr/>
        </p:nvGrpSpPr>
        <p:grpSpPr>
          <a:xfrm>
            <a:off x="7214494" y="3860699"/>
            <a:ext cx="268052" cy="868617"/>
            <a:chOff x="4692496" y="3030997"/>
            <a:chExt cx="311004" cy="1007804"/>
          </a:xfrm>
        </p:grpSpPr>
        <p:sp>
          <p:nvSpPr>
            <p:cNvPr id="164" name="Cube 163">
              <a:extLst>
                <a:ext uri="{FF2B5EF4-FFF2-40B4-BE49-F238E27FC236}">
                  <a16:creationId xmlns:a16="http://schemas.microsoft.com/office/drawing/2014/main" id="{6E863239-5B86-91A9-592B-35A2F8D52712}"/>
                </a:ext>
              </a:extLst>
            </p:cNvPr>
            <p:cNvSpPr/>
            <p:nvPr/>
          </p:nvSpPr>
          <p:spPr>
            <a:xfrm>
              <a:off x="469249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5" name="Cube 164">
              <a:extLst>
                <a:ext uri="{FF2B5EF4-FFF2-40B4-BE49-F238E27FC236}">
                  <a16:creationId xmlns:a16="http://schemas.microsoft.com/office/drawing/2014/main" id="{0D717A7E-B779-F6BA-FE39-8353AC0DB592}"/>
                </a:ext>
              </a:extLst>
            </p:cNvPr>
            <p:cNvSpPr/>
            <p:nvPr/>
          </p:nvSpPr>
          <p:spPr>
            <a:xfrm>
              <a:off x="469249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6" name="Cube 165">
              <a:extLst>
                <a:ext uri="{FF2B5EF4-FFF2-40B4-BE49-F238E27FC236}">
                  <a16:creationId xmlns:a16="http://schemas.microsoft.com/office/drawing/2014/main" id="{6281B58B-4303-A97E-011E-94D576A579C1}"/>
                </a:ext>
              </a:extLst>
            </p:cNvPr>
            <p:cNvSpPr/>
            <p:nvPr/>
          </p:nvSpPr>
          <p:spPr>
            <a:xfrm>
              <a:off x="469249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7" name="Cube 166">
              <a:extLst>
                <a:ext uri="{FF2B5EF4-FFF2-40B4-BE49-F238E27FC236}">
                  <a16:creationId xmlns:a16="http://schemas.microsoft.com/office/drawing/2014/main" id="{67B08518-2C69-75F6-7DE7-1065C8B25C32}"/>
                </a:ext>
              </a:extLst>
            </p:cNvPr>
            <p:cNvSpPr/>
            <p:nvPr/>
          </p:nvSpPr>
          <p:spPr>
            <a:xfrm>
              <a:off x="469249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433624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FF2C7B2-9F5B-9E30-19CD-F1EE5730FEF7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E88054-8A9C-93F0-2729-7776CD94649E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B78D86A-DAE5-650D-8D22-E778B3CE330C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14C034-D53F-F501-C3F7-BF558657EDE5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C40AE8F-16B0-5AB8-9BB2-C1E4BBF632B8}"/>
              </a:ext>
            </a:extLst>
          </p:cNvPr>
          <p:cNvGrpSpPr/>
          <p:nvPr/>
        </p:nvGrpSpPr>
        <p:grpSpPr>
          <a:xfrm>
            <a:off x="2601557" y="3455970"/>
            <a:ext cx="268052" cy="1273346"/>
            <a:chOff x="5460022" y="2561415"/>
            <a:chExt cx="311004" cy="1477386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0EF5F301-94F0-D644-2D62-CDE99B46DD25}"/>
                </a:ext>
              </a:extLst>
            </p:cNvPr>
            <p:cNvSpPr/>
            <p:nvPr/>
          </p:nvSpPr>
          <p:spPr>
            <a:xfrm>
              <a:off x="5460022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315BFD26-180E-3E7C-1D13-24B7B8C47D43}"/>
                </a:ext>
              </a:extLst>
            </p:cNvPr>
            <p:cNvSpPr/>
            <p:nvPr/>
          </p:nvSpPr>
          <p:spPr>
            <a:xfrm>
              <a:off x="5460022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281D4A10-A67E-E6E0-88A1-8F0061DC12C1}"/>
                </a:ext>
              </a:extLst>
            </p:cNvPr>
            <p:cNvSpPr/>
            <p:nvPr/>
          </p:nvSpPr>
          <p:spPr>
            <a:xfrm>
              <a:off x="5460022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Cube 11">
              <a:extLst>
                <a:ext uri="{FF2B5EF4-FFF2-40B4-BE49-F238E27FC236}">
                  <a16:creationId xmlns:a16="http://schemas.microsoft.com/office/drawing/2014/main" id="{07C846B8-E5D8-C18E-59B8-A6BCAC0182DA}"/>
                </a:ext>
              </a:extLst>
            </p:cNvPr>
            <p:cNvSpPr/>
            <p:nvPr/>
          </p:nvSpPr>
          <p:spPr>
            <a:xfrm>
              <a:off x="5460022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Cube 13">
              <a:extLst>
                <a:ext uri="{FF2B5EF4-FFF2-40B4-BE49-F238E27FC236}">
                  <a16:creationId xmlns:a16="http://schemas.microsoft.com/office/drawing/2014/main" id="{FB7B742A-551C-4265-42B3-C9C1DB08B0E1}"/>
                </a:ext>
              </a:extLst>
            </p:cNvPr>
            <p:cNvSpPr/>
            <p:nvPr/>
          </p:nvSpPr>
          <p:spPr>
            <a:xfrm>
              <a:off x="5460022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65B4326C-5074-9DEA-8E05-FDEA9D2699FE}"/>
                </a:ext>
              </a:extLst>
            </p:cNvPr>
            <p:cNvSpPr/>
            <p:nvPr/>
          </p:nvSpPr>
          <p:spPr>
            <a:xfrm>
              <a:off x="5460022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9F25ADF-31CE-A023-AFB7-CF3B990C319A}"/>
              </a:ext>
            </a:extLst>
          </p:cNvPr>
          <p:cNvGrpSpPr/>
          <p:nvPr/>
        </p:nvGrpSpPr>
        <p:grpSpPr>
          <a:xfrm>
            <a:off x="7220695" y="3051535"/>
            <a:ext cx="268052" cy="1671548"/>
            <a:chOff x="6275660" y="2099406"/>
            <a:chExt cx="311004" cy="1939395"/>
          </a:xfrm>
        </p:grpSpPr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8A3F0587-1CBD-2F89-34FB-D90E3090D405}"/>
                </a:ext>
              </a:extLst>
            </p:cNvPr>
            <p:cNvSpPr/>
            <p:nvPr/>
          </p:nvSpPr>
          <p:spPr>
            <a:xfrm>
              <a:off x="6275660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6AEC8125-A5E2-C3D0-0809-1611FE798C99}"/>
                </a:ext>
              </a:extLst>
            </p:cNvPr>
            <p:cNvSpPr/>
            <p:nvPr/>
          </p:nvSpPr>
          <p:spPr>
            <a:xfrm>
              <a:off x="6275660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021D2D30-831D-2463-C604-56321B9F16F7}"/>
                </a:ext>
              </a:extLst>
            </p:cNvPr>
            <p:cNvSpPr/>
            <p:nvPr/>
          </p:nvSpPr>
          <p:spPr>
            <a:xfrm>
              <a:off x="6275660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Cube 22">
              <a:extLst>
                <a:ext uri="{FF2B5EF4-FFF2-40B4-BE49-F238E27FC236}">
                  <a16:creationId xmlns:a16="http://schemas.microsoft.com/office/drawing/2014/main" id="{A6751F80-B12D-73D7-EC2B-4233F1ED199B}"/>
                </a:ext>
              </a:extLst>
            </p:cNvPr>
            <p:cNvSpPr/>
            <p:nvPr/>
          </p:nvSpPr>
          <p:spPr>
            <a:xfrm>
              <a:off x="6275660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C74E2EF7-76E1-8CAC-97D3-2855B9801191}"/>
                </a:ext>
              </a:extLst>
            </p:cNvPr>
            <p:cNvSpPr/>
            <p:nvPr/>
          </p:nvSpPr>
          <p:spPr>
            <a:xfrm>
              <a:off x="6275660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EBEF2AFA-8BEE-9AF7-F88F-A0FD2CA1B769}"/>
                </a:ext>
              </a:extLst>
            </p:cNvPr>
            <p:cNvSpPr/>
            <p:nvPr/>
          </p:nvSpPr>
          <p:spPr>
            <a:xfrm>
              <a:off x="6275660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15BBEA80-A756-B3CC-7852-4067F1267DB5}"/>
                </a:ext>
              </a:extLst>
            </p:cNvPr>
            <p:cNvSpPr/>
            <p:nvPr/>
          </p:nvSpPr>
          <p:spPr>
            <a:xfrm>
              <a:off x="6275660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B174F2F1-4BCF-AF58-9830-51ACBC9639E1}"/>
                </a:ext>
              </a:extLst>
            </p:cNvPr>
            <p:cNvSpPr/>
            <p:nvPr/>
          </p:nvSpPr>
          <p:spPr>
            <a:xfrm>
              <a:off x="6275660" y="20994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4022081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FF2C7B2-9F5B-9E30-19CD-F1EE5730FEF7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E88054-8A9C-93F0-2729-7776CD94649E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B78D86A-DAE5-650D-8D22-E778B3CE330C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14C034-D53F-F501-C3F7-BF558657EDE5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12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9BEBEF0-3674-AB34-6C5B-E1E45CDD8E5B}"/>
              </a:ext>
            </a:extLst>
          </p:cNvPr>
          <p:cNvGrpSpPr/>
          <p:nvPr/>
        </p:nvGrpSpPr>
        <p:grpSpPr>
          <a:xfrm>
            <a:off x="7559874" y="4277386"/>
            <a:ext cx="268052" cy="470416"/>
            <a:chOff x="3876858" y="3478174"/>
            <a:chExt cx="311004" cy="54579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BB45E03F-ABFE-52BB-95AC-6FD4D298D61F}"/>
                </a:ext>
              </a:extLst>
            </p:cNvPr>
            <p:cNvSpPr/>
            <p:nvPr/>
          </p:nvSpPr>
          <p:spPr>
            <a:xfrm>
              <a:off x="3876858" y="371296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2C2BCFBF-E71E-BE75-39D4-F80C8DDC930A}"/>
                </a:ext>
              </a:extLst>
            </p:cNvPr>
            <p:cNvSpPr/>
            <p:nvPr/>
          </p:nvSpPr>
          <p:spPr>
            <a:xfrm>
              <a:off x="3876858" y="347817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F19CB04-C77E-329A-9622-E9B3DAD7DD34}"/>
              </a:ext>
            </a:extLst>
          </p:cNvPr>
          <p:cNvGrpSpPr/>
          <p:nvPr/>
        </p:nvGrpSpPr>
        <p:grpSpPr>
          <a:xfrm>
            <a:off x="2555389" y="2609642"/>
            <a:ext cx="275113" cy="2119674"/>
            <a:chOff x="871018" y="1537848"/>
            <a:chExt cx="736556" cy="5674975"/>
          </a:xfrm>
        </p:grpSpPr>
        <p:sp>
          <p:nvSpPr>
            <p:cNvPr id="12" name="Cube 11">
              <a:extLst>
                <a:ext uri="{FF2B5EF4-FFF2-40B4-BE49-F238E27FC236}">
                  <a16:creationId xmlns:a16="http://schemas.microsoft.com/office/drawing/2014/main" id="{E8B14572-5EFE-CD14-3AAF-5A2F752F4F5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Cube 13">
              <a:extLst>
                <a:ext uri="{FF2B5EF4-FFF2-40B4-BE49-F238E27FC236}">
                  <a16:creationId xmlns:a16="http://schemas.microsoft.com/office/drawing/2014/main" id="{E104E5E2-A5C3-9DEF-E1F9-A00302EC683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DDC8859E-AC6B-B4E1-D009-93F94B3B6320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27E9E233-4A8E-E2DD-8E11-EFC1035A45F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EE941A7E-4F76-1C63-A5A0-AD3F607668A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59ABFFF2-8FD3-8E33-2930-FFA1FDB9B256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329AEF59-561C-9D95-76CF-6ABA5301E615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Cube 22">
              <a:extLst>
                <a:ext uri="{FF2B5EF4-FFF2-40B4-BE49-F238E27FC236}">
                  <a16:creationId xmlns:a16="http://schemas.microsoft.com/office/drawing/2014/main" id="{776DEE21-19A0-B61A-278B-A4C5E8E4E6D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B218A183-5EEA-1C87-3160-EFBC6865BB2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882F7EBA-BB9F-7B26-B40E-C8C852A3CA6C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1EF6A30-2C50-F84F-6CD5-4306A4EDAD3D}"/>
              </a:ext>
            </a:extLst>
          </p:cNvPr>
          <p:cNvGrpSpPr/>
          <p:nvPr/>
        </p:nvGrpSpPr>
        <p:grpSpPr>
          <a:xfrm>
            <a:off x="7224799" y="2591157"/>
            <a:ext cx="275113" cy="2119674"/>
            <a:chOff x="871018" y="1537848"/>
            <a:chExt cx="736556" cy="5674975"/>
          </a:xfrm>
        </p:grpSpPr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FFC79145-ED30-6F37-62A7-3B9D519D553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71FC27C2-7560-82F5-0AB3-F1A61DB9640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2AF464DF-AD8C-3F8D-D4FB-756D374841B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F58178F8-F9F5-2944-D1FB-5099854B266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2C5FDA53-9DD3-C19B-F8CD-F0F27B1D3896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41E4A243-3693-36AF-0363-EAB8E828A173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45C25661-0D92-F014-FDF1-95F91F95F16A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Cube 33">
              <a:extLst>
                <a:ext uri="{FF2B5EF4-FFF2-40B4-BE49-F238E27FC236}">
                  <a16:creationId xmlns:a16="http://schemas.microsoft.com/office/drawing/2014/main" id="{ED19D1EA-C3F0-F4B8-F620-22226299D45C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46F76CD3-1C68-0EE8-01C8-C9C631532AB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0E555173-CF63-5225-7930-6D68D154291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0185154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FF2C7B2-9F5B-9E30-19CD-F1EE5730FEF7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E88054-8A9C-93F0-2729-7776CD94649E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14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B78D86A-DAE5-650D-8D22-E778B3CE330C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14C034-D53F-F501-C3F7-BF558657EDE5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16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F14F652-34CC-C389-6870-3F2B525C3FB4}"/>
              </a:ext>
            </a:extLst>
          </p:cNvPr>
          <p:cNvGrpSpPr/>
          <p:nvPr/>
        </p:nvGrpSpPr>
        <p:grpSpPr>
          <a:xfrm>
            <a:off x="2555389" y="260964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27DE3197-6A6D-6A9E-706B-8FFA2556C354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6F6FC340-2289-9138-60B6-BFD3A6133A17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2BAD8971-A7AA-864A-046B-1CCAF201660D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Cube 11">
              <a:extLst>
                <a:ext uri="{FF2B5EF4-FFF2-40B4-BE49-F238E27FC236}">
                  <a16:creationId xmlns:a16="http://schemas.microsoft.com/office/drawing/2014/main" id="{2C3AE783-D39D-FE81-D155-1E308A09816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Cube 13">
              <a:extLst>
                <a:ext uri="{FF2B5EF4-FFF2-40B4-BE49-F238E27FC236}">
                  <a16:creationId xmlns:a16="http://schemas.microsoft.com/office/drawing/2014/main" id="{E8DE9A7F-9CD7-5E08-9E0F-EC2D7AF482DF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CEE8802F-C1CA-4883-8E90-A7F81A18B53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681B190F-A5D7-A9F3-5D11-ADA6F3101E95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6B42113F-EE17-3A3E-1E59-390F4EC486D4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87508A76-3EF4-5415-0097-BB74DD6D5C8B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5A3F4DC6-ED5B-06B2-5C0A-E0D95F124390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3217E94-BBB6-4F09-0E75-8CE119AD6565}"/>
              </a:ext>
            </a:extLst>
          </p:cNvPr>
          <p:cNvGrpSpPr/>
          <p:nvPr/>
        </p:nvGrpSpPr>
        <p:grpSpPr>
          <a:xfrm>
            <a:off x="7224799" y="2591157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36BC3FBA-8A00-D351-256A-5BD7ADBA1AD1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720D6CFF-EC62-2518-F3D7-DFD13BB6110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E3C6AE71-1E28-33CB-CE42-9D15673D761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62091A07-8258-FFFB-E5EC-856ADD7134D0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4355758B-5E2F-4ADC-70B0-EC228EEBB810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1786C966-6F98-B827-2E5E-5017C121117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132985FC-0C09-E169-70C1-264A34DE05C9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53A12266-953A-3F0A-C89F-0BA5520D269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7BD46916-371B-9EC5-D5D4-F6043BB9DB1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AE079424-08CD-BF26-1DAF-BB013EE1B0E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A4B1DD2-B6BB-DD49-8E62-3ED9B5E35F84}"/>
              </a:ext>
            </a:extLst>
          </p:cNvPr>
          <p:cNvGrpSpPr/>
          <p:nvPr/>
        </p:nvGrpSpPr>
        <p:grpSpPr>
          <a:xfrm>
            <a:off x="2972674" y="3846474"/>
            <a:ext cx="268052" cy="868617"/>
            <a:chOff x="4692496" y="3030997"/>
            <a:chExt cx="311004" cy="1007804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B36ECDF7-C782-23EB-F4BC-7FF4753C695C}"/>
                </a:ext>
              </a:extLst>
            </p:cNvPr>
            <p:cNvSpPr/>
            <p:nvPr/>
          </p:nvSpPr>
          <p:spPr>
            <a:xfrm>
              <a:off x="469249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1D3616FE-ADA1-9E2F-2B8A-BF1A4C308204}"/>
                </a:ext>
              </a:extLst>
            </p:cNvPr>
            <p:cNvSpPr/>
            <p:nvPr/>
          </p:nvSpPr>
          <p:spPr>
            <a:xfrm>
              <a:off x="469249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DF4689D8-B9F7-95AA-10AD-5ACD6A29705D}"/>
                </a:ext>
              </a:extLst>
            </p:cNvPr>
            <p:cNvSpPr/>
            <p:nvPr/>
          </p:nvSpPr>
          <p:spPr>
            <a:xfrm>
              <a:off x="469249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BC08625A-3085-BE49-80EE-7C4BFAF586E9}"/>
                </a:ext>
              </a:extLst>
            </p:cNvPr>
            <p:cNvSpPr/>
            <p:nvPr/>
          </p:nvSpPr>
          <p:spPr>
            <a:xfrm>
              <a:off x="469249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E5B2436-99EE-1E3E-6516-E5A521C85676}"/>
              </a:ext>
            </a:extLst>
          </p:cNvPr>
          <p:cNvGrpSpPr/>
          <p:nvPr/>
        </p:nvGrpSpPr>
        <p:grpSpPr>
          <a:xfrm>
            <a:off x="7642084" y="3455970"/>
            <a:ext cx="268052" cy="1273346"/>
            <a:chOff x="5460022" y="2561415"/>
            <a:chExt cx="311004" cy="1477386"/>
          </a:xfrm>
        </p:grpSpPr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C4A77EAC-6FA2-DF80-FBEF-8A19FED286BB}"/>
                </a:ext>
              </a:extLst>
            </p:cNvPr>
            <p:cNvSpPr/>
            <p:nvPr/>
          </p:nvSpPr>
          <p:spPr>
            <a:xfrm>
              <a:off x="5460022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D33B3061-9C7C-2A6A-E5CB-76569B415C9D}"/>
                </a:ext>
              </a:extLst>
            </p:cNvPr>
            <p:cNvSpPr/>
            <p:nvPr/>
          </p:nvSpPr>
          <p:spPr>
            <a:xfrm>
              <a:off x="5460022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0262FAD7-CDC1-16DF-F6D5-FF0885BE15EE}"/>
                </a:ext>
              </a:extLst>
            </p:cNvPr>
            <p:cNvSpPr/>
            <p:nvPr/>
          </p:nvSpPr>
          <p:spPr>
            <a:xfrm>
              <a:off x="5460022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63445646-B8A2-8D61-3932-B8F1846E2C0B}"/>
                </a:ext>
              </a:extLst>
            </p:cNvPr>
            <p:cNvSpPr/>
            <p:nvPr/>
          </p:nvSpPr>
          <p:spPr>
            <a:xfrm>
              <a:off x="5460022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27184D08-228D-13CF-EAA5-51FB5C2BCDB5}"/>
                </a:ext>
              </a:extLst>
            </p:cNvPr>
            <p:cNvSpPr/>
            <p:nvPr/>
          </p:nvSpPr>
          <p:spPr>
            <a:xfrm>
              <a:off x="5460022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Cube 44">
              <a:extLst>
                <a:ext uri="{FF2B5EF4-FFF2-40B4-BE49-F238E27FC236}">
                  <a16:creationId xmlns:a16="http://schemas.microsoft.com/office/drawing/2014/main" id="{2630E6F0-A0C3-D926-24F6-BF8805050275}"/>
                </a:ext>
              </a:extLst>
            </p:cNvPr>
            <p:cNvSpPr/>
            <p:nvPr/>
          </p:nvSpPr>
          <p:spPr>
            <a:xfrm>
              <a:off x="5460022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9670368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FF2C7B2-9F5B-9E30-19CD-F1EE5730FEF7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E88054-8A9C-93F0-2729-7776CD94649E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18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B78D86A-DAE5-650D-8D22-E778B3CE330C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14C034-D53F-F501-C3F7-BF558657EDE5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20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3CAB0B3-0973-758C-FE20-E9C402BA4262}"/>
              </a:ext>
            </a:extLst>
          </p:cNvPr>
          <p:cNvGrpSpPr/>
          <p:nvPr/>
        </p:nvGrpSpPr>
        <p:grpSpPr>
          <a:xfrm>
            <a:off x="2555389" y="260964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19A59808-8D53-D521-01DF-59D3598A31F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75042D7F-E87E-081B-EB24-D5B4CE76CA6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7DFF6F50-3435-CE94-5503-479B33ECE99C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Cube 11">
              <a:extLst>
                <a:ext uri="{FF2B5EF4-FFF2-40B4-BE49-F238E27FC236}">
                  <a16:creationId xmlns:a16="http://schemas.microsoft.com/office/drawing/2014/main" id="{40B3AAA4-AEC8-51ED-37C7-FB52862564BB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Cube 13">
              <a:extLst>
                <a:ext uri="{FF2B5EF4-FFF2-40B4-BE49-F238E27FC236}">
                  <a16:creationId xmlns:a16="http://schemas.microsoft.com/office/drawing/2014/main" id="{0ED60457-E87C-CEA0-8DA3-8379D5ACE7E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C25097BA-8525-5266-5759-A38309FFCB6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1AC41A22-AAD2-970D-10C5-F009CAFCA957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C1FE2501-AC2C-3F85-B959-F18A67739BE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2FA450FD-27C9-B203-3A99-522EE57BAC89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3411C4A9-0D5C-5AB4-4AA8-486455130BB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D2634D9-7596-BC2E-7672-C881B99EE82D}"/>
              </a:ext>
            </a:extLst>
          </p:cNvPr>
          <p:cNvGrpSpPr/>
          <p:nvPr/>
        </p:nvGrpSpPr>
        <p:grpSpPr>
          <a:xfrm>
            <a:off x="7224799" y="2591157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B77417D7-B7E8-39C1-1939-5B0F662DAC9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A95A3044-FC11-972A-F584-4576CEA61C18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0019B0D2-E44A-32E8-8910-EBDC8FBD227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6408189C-27C0-10BF-5D36-1C6FF5E62AF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ECB6EC24-9D27-5DE4-DF8E-F1985815492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1152A959-4AEF-2875-2809-B7308370233D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52BF3A87-D926-6C4D-A6C8-DB3345871691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AEB255E7-2D71-AAA3-C3D7-426B7AD5E725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7AF3E9C5-82F7-4365-E441-03818A3E3CF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5E233D06-3B33-FF67-954C-936989A28099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17E23AC-C096-F333-4886-BB1F97FC7065}"/>
              </a:ext>
            </a:extLst>
          </p:cNvPr>
          <p:cNvGrpSpPr/>
          <p:nvPr/>
        </p:nvGrpSpPr>
        <p:grpSpPr>
          <a:xfrm>
            <a:off x="2972674" y="3033507"/>
            <a:ext cx="268052" cy="1671548"/>
            <a:chOff x="6275660" y="2099406"/>
            <a:chExt cx="311004" cy="193939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EA1524E2-EFF1-75B1-1556-087E16EBE62A}"/>
                </a:ext>
              </a:extLst>
            </p:cNvPr>
            <p:cNvSpPr/>
            <p:nvPr/>
          </p:nvSpPr>
          <p:spPr>
            <a:xfrm>
              <a:off x="6275660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F4C212EB-803A-362F-B25C-0093B9AF9A8B}"/>
                </a:ext>
              </a:extLst>
            </p:cNvPr>
            <p:cNvSpPr/>
            <p:nvPr/>
          </p:nvSpPr>
          <p:spPr>
            <a:xfrm>
              <a:off x="6275660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F15E0E32-DADB-2EC1-1724-24F21960B7A6}"/>
                </a:ext>
              </a:extLst>
            </p:cNvPr>
            <p:cNvSpPr/>
            <p:nvPr/>
          </p:nvSpPr>
          <p:spPr>
            <a:xfrm>
              <a:off x="6275660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FAD053A7-B859-8235-68EF-DC22AAB5A50D}"/>
                </a:ext>
              </a:extLst>
            </p:cNvPr>
            <p:cNvSpPr/>
            <p:nvPr/>
          </p:nvSpPr>
          <p:spPr>
            <a:xfrm>
              <a:off x="6275660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A75C725E-14E9-F68C-4336-FE204B0251A6}"/>
                </a:ext>
              </a:extLst>
            </p:cNvPr>
            <p:cNvSpPr/>
            <p:nvPr/>
          </p:nvSpPr>
          <p:spPr>
            <a:xfrm>
              <a:off x="6275660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E99EEF7B-9FAF-0E81-7A73-B74D154427F0}"/>
                </a:ext>
              </a:extLst>
            </p:cNvPr>
            <p:cNvSpPr/>
            <p:nvPr/>
          </p:nvSpPr>
          <p:spPr>
            <a:xfrm>
              <a:off x="6275660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ABC2A9E2-858E-52BA-BD79-DC67E4B0F34D}"/>
                </a:ext>
              </a:extLst>
            </p:cNvPr>
            <p:cNvSpPr/>
            <p:nvPr/>
          </p:nvSpPr>
          <p:spPr>
            <a:xfrm>
              <a:off x="6275660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2DFA5DC2-BBAB-B633-BF0D-4CA61B74E0F3}"/>
                </a:ext>
              </a:extLst>
            </p:cNvPr>
            <p:cNvSpPr/>
            <p:nvPr/>
          </p:nvSpPr>
          <p:spPr>
            <a:xfrm>
              <a:off x="6275660" y="20994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7CE2451-932D-919B-58D9-C53805FD865B}"/>
              </a:ext>
            </a:extLst>
          </p:cNvPr>
          <p:cNvGrpSpPr/>
          <p:nvPr/>
        </p:nvGrpSpPr>
        <p:grpSpPr>
          <a:xfrm>
            <a:off x="6859428" y="2614411"/>
            <a:ext cx="275113" cy="2119674"/>
            <a:chOff x="871018" y="1537848"/>
            <a:chExt cx="736556" cy="5674975"/>
          </a:xfrm>
        </p:grpSpPr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ABE23CD9-15D8-3067-9A99-3357CD0508E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Cube 44">
              <a:extLst>
                <a:ext uri="{FF2B5EF4-FFF2-40B4-BE49-F238E27FC236}">
                  <a16:creationId xmlns:a16="http://schemas.microsoft.com/office/drawing/2014/main" id="{E495EC20-E18B-55D0-F205-A36B62BECF3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202D5B24-3C1F-60E2-2284-6B2421C37EC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85D544A3-8FF1-ECC2-76F2-BFB9A14DF6E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B5AF94EF-6A6F-CFF9-2FFE-DB2FE811E2A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3A8C1A97-8F96-2DA5-C018-279AA8A15CC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EEA4679E-6325-0A33-25FD-FB94CFAD0F4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71D0BE32-5DA4-ABE2-DA06-79D3762B7174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3A176137-DFE8-B59F-3CAD-EB916EB69C5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8C9BEBF3-368C-2B37-F8FC-EAB613C80DD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4043773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FF2C7B2-9F5B-9E30-19CD-F1EE5730FEF7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E88054-8A9C-93F0-2729-7776CD94649E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22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B78D86A-DAE5-650D-8D22-E778B3CE330C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14C034-D53F-F501-C3F7-BF558657EDE5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24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3AA9F04-796F-1404-F48E-215C71E618E5}"/>
              </a:ext>
            </a:extLst>
          </p:cNvPr>
          <p:cNvGrpSpPr/>
          <p:nvPr/>
        </p:nvGrpSpPr>
        <p:grpSpPr>
          <a:xfrm>
            <a:off x="2555389" y="260964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27F488E3-AB00-892E-90C6-E2D14AB4F6F3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887ED70B-03E8-9937-B89A-B69FD443BF1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EC4F827C-AC26-A339-133B-8E9FD49705C6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Cube 11">
              <a:extLst>
                <a:ext uri="{FF2B5EF4-FFF2-40B4-BE49-F238E27FC236}">
                  <a16:creationId xmlns:a16="http://schemas.microsoft.com/office/drawing/2014/main" id="{BDC8CCAD-3C08-E495-0390-46CB5C7D55E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Cube 13">
              <a:extLst>
                <a:ext uri="{FF2B5EF4-FFF2-40B4-BE49-F238E27FC236}">
                  <a16:creationId xmlns:a16="http://schemas.microsoft.com/office/drawing/2014/main" id="{27B9F7D3-F711-4091-2398-E1354A23C6F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0B99C68A-887C-F4A2-960F-7C02C8CA62C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F8499D70-723E-6557-A4BF-DAA31C106B32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95FC9F90-3D42-D7F1-236B-541524A21ED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CD4523CF-127A-7AE1-549C-ED813494272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E97411E2-D540-1483-7956-B88E691915F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E9A354B-072C-EB1C-5CD6-D385A959926C}"/>
              </a:ext>
            </a:extLst>
          </p:cNvPr>
          <p:cNvGrpSpPr/>
          <p:nvPr/>
        </p:nvGrpSpPr>
        <p:grpSpPr>
          <a:xfrm>
            <a:off x="7224799" y="2591157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99540942-DE41-B14B-A144-49E2484C3A4C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417D8973-83C7-79E1-398C-674702C0295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0729BB89-B351-58D3-47B7-E4F1BFF9EB4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EB246A77-0142-C70E-FC89-2E3CE8C3D3F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C21CF802-6142-63CC-D37D-6F2F95EF670A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2529FE81-6003-7A52-13AA-31932E939B6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2AB2D0F7-B931-C267-88D6-3BA0D947464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7823B01A-48C2-D08F-3229-1BB356F4EC5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3AD0F56A-2646-AFE2-6D25-C9E0132C6FB2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CB96EDD0-0588-AEE7-2081-6D5F49673B1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510E311-EEBD-41C5-249C-DA66C7265B3B}"/>
              </a:ext>
            </a:extLst>
          </p:cNvPr>
          <p:cNvGrpSpPr/>
          <p:nvPr/>
        </p:nvGrpSpPr>
        <p:grpSpPr>
          <a:xfrm>
            <a:off x="2190018" y="2632896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623E6AFE-08BB-4212-5531-5A96FD3F117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9D5F05A6-C379-FF05-56D4-B49630ADC70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89EC4BE2-6BEF-5D71-E5FF-0680FF365D75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E58D5A43-2F68-8FF0-1586-E9C6FBDE40D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06640272-41DE-D3AA-6F41-038A3ECA286B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107392E5-4719-7254-54A6-6A6398FA80F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BB00306E-B3DA-B539-F169-405FF303802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3D96E0AD-B90C-A00A-E331-4EB38CECEC7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11FC5233-6337-824F-B982-82052B2A76B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F887D78D-C2C0-8413-700B-1396F6F73E0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AD373ED-C742-38BD-94A6-3997F5923352}"/>
              </a:ext>
            </a:extLst>
          </p:cNvPr>
          <p:cNvGrpSpPr/>
          <p:nvPr/>
        </p:nvGrpSpPr>
        <p:grpSpPr>
          <a:xfrm>
            <a:off x="6859428" y="2614411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4C4A81BB-11FC-075C-6A22-775C24EBEC5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479BD750-B1DE-6D00-9081-4E7E2C59001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420577E6-DEB9-25E0-B7CC-96374F2835A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9095BF4A-53E1-D4A6-A2F2-37CB7B24CBF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4A408982-DDBC-71FC-0ECF-E74893864E5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70F1F459-DB91-AE8D-25A1-B07EE69BAA7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34588565-C9C7-3F9A-24E7-0205A70751E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2692AE1E-A5A9-BF4D-5381-21F04A854EB0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5453B308-EF9B-F1FB-FABC-A45D09C5A831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28E6E1A4-DC78-3E46-2DB6-4728A5C1F5D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175590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55406" y="885852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2 x 2 = 4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A93596E-0F6A-07BF-4F06-192C1CA8FD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853361"/>
              </p:ext>
            </p:extLst>
          </p:nvPr>
        </p:nvGraphicFramePr>
        <p:xfrm>
          <a:off x="4315080" y="3543342"/>
          <a:ext cx="12758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</a:tblGrid>
              <a:tr h="680531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2" name="Snip Single Corner of Rectangle 5">
            <a:extLst>
              <a:ext uri="{FF2B5EF4-FFF2-40B4-BE49-F238E27FC236}">
                <a16:creationId xmlns:a16="http://schemas.microsoft.com/office/drawing/2014/main" id="{ECD6B97A-A679-D965-C271-8FBA807C2939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</p:spTree>
    <p:extLst>
      <p:ext uri="{BB962C8B-B14F-4D97-AF65-F5344CB8AC3E}">
        <p14:creationId xmlns:p14="http://schemas.microsoft.com/office/powerpoint/2010/main" val="2963514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3 x 2 = 6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D7E06BA-5693-DC48-C079-1D42FB0753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883271"/>
              </p:ext>
            </p:extLst>
          </p:nvPr>
        </p:nvGraphicFramePr>
        <p:xfrm>
          <a:off x="3990167" y="3528306"/>
          <a:ext cx="191376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</a:tblGrid>
              <a:tr h="680531"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5" name="Snip Single Corner of Rectangle 5">
            <a:extLst>
              <a:ext uri="{FF2B5EF4-FFF2-40B4-BE49-F238E27FC236}">
                <a16:creationId xmlns:a16="http://schemas.microsoft.com/office/drawing/2014/main" id="{7D02376E-5F05-4819-6B29-A89650F1E794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</p:spTree>
    <p:extLst>
      <p:ext uri="{BB962C8B-B14F-4D97-AF65-F5344CB8AC3E}">
        <p14:creationId xmlns:p14="http://schemas.microsoft.com/office/powerpoint/2010/main" val="4021432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4 x 2 = 8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59B458F-4597-5753-8953-F8E607D09A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3117795"/>
              </p:ext>
            </p:extLst>
          </p:nvPr>
        </p:nvGraphicFramePr>
        <p:xfrm>
          <a:off x="3677160" y="3517474"/>
          <a:ext cx="255168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</a:tblGrid>
              <a:tr h="680531"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2" name="Snip Single Corner of Rectangle 5">
            <a:extLst>
              <a:ext uri="{FF2B5EF4-FFF2-40B4-BE49-F238E27FC236}">
                <a16:creationId xmlns:a16="http://schemas.microsoft.com/office/drawing/2014/main" id="{01EFE821-3AB6-7EFE-9E69-7BF7B97DAAA1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</p:spTree>
    <p:extLst>
      <p:ext uri="{BB962C8B-B14F-4D97-AF65-F5344CB8AC3E}">
        <p14:creationId xmlns:p14="http://schemas.microsoft.com/office/powerpoint/2010/main" val="10839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5 x 2 = 10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4442EB3B-B473-8162-3F2F-BF9916057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414771"/>
              </p:ext>
            </p:extLst>
          </p:nvPr>
        </p:nvGraphicFramePr>
        <p:xfrm>
          <a:off x="3358200" y="3516579"/>
          <a:ext cx="318960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</a:tblGrid>
              <a:tr h="680531">
                <a:tc gridSpan="5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4C3D39DA-284F-A4F5-98A8-F09F23597234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</p:spTree>
    <p:extLst>
      <p:ext uri="{BB962C8B-B14F-4D97-AF65-F5344CB8AC3E}">
        <p14:creationId xmlns:p14="http://schemas.microsoft.com/office/powerpoint/2010/main" val="1329070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6 x 2 = 12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B913002-2412-F7D9-E11D-8DFF7FC05C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01251"/>
              </p:ext>
            </p:extLst>
          </p:nvPr>
        </p:nvGraphicFramePr>
        <p:xfrm>
          <a:off x="3039240" y="3517474"/>
          <a:ext cx="38275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</a:tblGrid>
              <a:tr h="680531">
                <a:tc gridSpan="6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E7177B9E-B982-1261-2D37-89270AFE091B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</p:spTree>
    <p:extLst>
      <p:ext uri="{BB962C8B-B14F-4D97-AF65-F5344CB8AC3E}">
        <p14:creationId xmlns:p14="http://schemas.microsoft.com/office/powerpoint/2010/main" val="1426191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7 x 2 = 14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7B7699E-FACE-E714-A462-A3B1E7D326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821114"/>
              </p:ext>
            </p:extLst>
          </p:nvPr>
        </p:nvGraphicFramePr>
        <p:xfrm>
          <a:off x="2714327" y="3529239"/>
          <a:ext cx="44654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</a:tblGrid>
              <a:tr h="680531">
                <a:tc gridSpan="7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16FC5AFB-4B77-0AD4-09DB-FDB4E0E4106C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</p:spTree>
    <p:extLst>
      <p:ext uri="{BB962C8B-B14F-4D97-AF65-F5344CB8AC3E}">
        <p14:creationId xmlns:p14="http://schemas.microsoft.com/office/powerpoint/2010/main" val="4084337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8 x 2 = 16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2CBB14E-3234-BD59-B222-5E2ABB9BB7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4619241"/>
              </p:ext>
            </p:extLst>
          </p:nvPr>
        </p:nvGraphicFramePr>
        <p:xfrm>
          <a:off x="2401320" y="3528306"/>
          <a:ext cx="510336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</a:tblGrid>
              <a:tr h="680531">
                <a:tc gridSpan="8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</p:spTree>
    <p:extLst>
      <p:ext uri="{BB962C8B-B14F-4D97-AF65-F5344CB8AC3E}">
        <p14:creationId xmlns:p14="http://schemas.microsoft.com/office/powerpoint/2010/main" val="272219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9 x 2 = 18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Times 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609F223-E0CA-A6A6-1B16-242C75F579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3149604"/>
              </p:ext>
            </p:extLst>
          </p:nvPr>
        </p:nvGraphicFramePr>
        <p:xfrm>
          <a:off x="2082360" y="3585883"/>
          <a:ext cx="574128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</a:tblGrid>
              <a:tr h="680531">
                <a:tc gridSpan="9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0344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5890</TotalTime>
  <Words>270</Words>
  <Application>Microsoft Macintosh PowerPoint</Application>
  <PresentationFormat>A4 Paper (210x297 mm)</PresentationFormat>
  <Paragraphs>168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13</cp:revision>
  <dcterms:created xsi:type="dcterms:W3CDTF">2022-02-01T11:05:46Z</dcterms:created>
  <dcterms:modified xsi:type="dcterms:W3CDTF">2023-06-20T12:06:52Z</dcterms:modified>
</cp:coreProperties>
</file>